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9" r:id="rId2"/>
    <p:sldId id="331" r:id="rId3"/>
    <p:sldId id="342" r:id="rId4"/>
    <p:sldId id="344" r:id="rId5"/>
    <p:sldId id="346" r:id="rId6"/>
    <p:sldId id="343" r:id="rId7"/>
    <p:sldId id="347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6600"/>
    <a:srgbClr val="FF66FF"/>
    <a:srgbClr val="00FF00"/>
    <a:srgbClr val="FF7C80"/>
    <a:srgbClr val="CC3300"/>
    <a:srgbClr val="3399FF"/>
    <a:srgbClr val="FF5050"/>
    <a:srgbClr val="FFCC00"/>
    <a:srgbClr val="5DA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1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2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04435-BF98-4C09-9900-14E89E869E02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91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2905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515817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763146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20956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29136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417601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66069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49038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800759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275376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57962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  <a:solidFill>
            <a:srgbClr val="5DA2B1"/>
          </a:solidFill>
          <a:ln>
            <a:solidFill>
              <a:srgbClr val="5DA2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</a:rPr>
              <a:t>GVTH: Mỹ</a:t>
            </a:r>
            <a:r>
              <a:rPr lang="en-US" baseline="0">
                <a:solidFill>
                  <a:srgbClr val="002060"/>
                </a:solidFill>
              </a:rPr>
              <a:t> Lệ (IEC-QNI-iSC)</a:t>
            </a:r>
            <a:endParaRPr lang="vi-VN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20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22980"/>
            <a:ext cx="12192000" cy="68809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4581" y="2784677"/>
            <a:ext cx="11194868" cy="143341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CHÍ CÔNG VÔ TƯ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42325" y="4409900"/>
            <a:ext cx="20473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( 1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57595" y="165467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93859" y="1814943"/>
            <a:ext cx="4096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33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94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组合 10">
            <a:extLst>
              <a:ext uri="{FF2B5EF4-FFF2-40B4-BE49-F238E27FC236}">
                <a16:creationId xmlns="" xmlns:a16="http://schemas.microsoft.com/office/drawing/2014/main" id="{23100F8D-6AF6-4013-9584-DF8604023542}"/>
              </a:ext>
            </a:extLst>
          </p:cNvPr>
          <p:cNvGrpSpPr/>
          <p:nvPr/>
        </p:nvGrpSpPr>
        <p:grpSpPr>
          <a:xfrm>
            <a:off x="3049701" y="1611353"/>
            <a:ext cx="6075250" cy="923330"/>
            <a:chOff x="3612990" y="3518642"/>
            <a:chExt cx="5669781" cy="923330"/>
          </a:xfrm>
        </p:grpSpPr>
        <p:sp>
          <p:nvSpPr>
            <p:cNvPr id="6" name="矩形 11">
              <a:extLst>
                <a:ext uri="{FF2B5EF4-FFF2-40B4-BE49-F238E27FC236}">
                  <a16:creationId xmlns="" xmlns:a16="http://schemas.microsoft.com/office/drawing/2014/main" id="{CBAACF5A-0CA7-43CB-8C95-5C7EE1EE0CA1}"/>
                </a:ext>
              </a:extLst>
            </p:cNvPr>
            <p:cNvSpPr/>
            <p:nvPr/>
          </p:nvSpPr>
          <p:spPr>
            <a:xfrm>
              <a:off x="3612990" y="3929741"/>
              <a:ext cx="1144627" cy="4571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矩形 12">
              <a:extLst>
                <a:ext uri="{FF2B5EF4-FFF2-40B4-BE49-F238E27FC236}">
                  <a16:creationId xmlns="" xmlns:a16="http://schemas.microsoft.com/office/drawing/2014/main" id="{16C30775-2D1B-4064-BF20-F91336132747}"/>
                </a:ext>
              </a:extLst>
            </p:cNvPr>
            <p:cNvSpPr/>
            <p:nvPr/>
          </p:nvSpPr>
          <p:spPr>
            <a:xfrm>
              <a:off x="8138144" y="3929741"/>
              <a:ext cx="1144627" cy="457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TextBox 4">
              <a:extLst>
                <a:ext uri="{FF2B5EF4-FFF2-40B4-BE49-F238E27FC236}">
                  <a16:creationId xmlns="" xmlns:a16="http://schemas.microsoft.com/office/drawing/2014/main" id="{5BC02163-89B3-443A-9B38-474535BC1285}"/>
                </a:ext>
              </a:extLst>
            </p:cNvPr>
            <p:cNvSpPr txBox="1"/>
            <p:nvPr/>
          </p:nvSpPr>
          <p:spPr>
            <a:xfrm>
              <a:off x="4984046" y="3518642"/>
              <a:ext cx="291902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altLang="zh-CN" sz="5400" b="1" spc="600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PHẦN 1</a:t>
              </a:r>
              <a:endParaRPr lang="en-US" altLang="zh-CN" sz="54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文本框 3">
            <a:extLst>
              <a:ext uri="{FF2B5EF4-FFF2-40B4-BE49-F238E27FC236}">
                <a16:creationId xmlns="" xmlns:a16="http://schemas.microsoft.com/office/drawing/2014/main" id="{846206B2-F2D8-4759-9D8C-C8EDF673CA4A}"/>
              </a:ext>
            </a:extLst>
          </p:cNvPr>
          <p:cNvSpPr txBox="1"/>
          <p:nvPr/>
        </p:nvSpPr>
        <p:spPr>
          <a:xfrm>
            <a:off x="2446639" y="2681449"/>
            <a:ext cx="7920680" cy="175432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vi-VN" altLang="zh-CN" sz="54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THẾ NÀO LÀ </a:t>
            </a:r>
          </a:p>
          <a:p>
            <a:pPr algn="ctr"/>
            <a:r>
              <a:rPr kumimoji="1" lang="vi-VN" altLang="zh-CN" sz="54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CHÍ CÔNG VÔ TƯ?</a:t>
            </a:r>
            <a:endParaRPr kumimoji="1" lang="zh-CN" altLang="en-US" sz="5400" b="1" spc="6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232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96"/>
            <a:ext cx="12192000" cy="6858000"/>
          </a:xfrm>
          <a:prstGeom prst="rect">
            <a:avLst/>
          </a:prstGeom>
        </p:spPr>
      </p:pic>
      <p:grpSp>
        <p:nvGrpSpPr>
          <p:cNvPr id="24" name="组合 1">
            <a:extLst>
              <a:ext uri="{FF2B5EF4-FFF2-40B4-BE49-F238E27FC236}">
                <a16:creationId xmlns="" xmlns:a16="http://schemas.microsoft.com/office/drawing/2014/main" id="{72458878-A3FF-4F29-9661-B4D0597741D1}"/>
              </a:ext>
            </a:extLst>
          </p:cNvPr>
          <p:cNvGrpSpPr/>
          <p:nvPr/>
        </p:nvGrpSpPr>
        <p:grpSpPr>
          <a:xfrm>
            <a:off x="896046" y="243217"/>
            <a:ext cx="10208239" cy="492443"/>
            <a:chOff x="-2735643" y="690811"/>
            <a:chExt cx="11085258" cy="492443"/>
          </a:xfrm>
        </p:grpSpPr>
        <p:sp>
          <p:nvSpPr>
            <p:cNvPr id="25" name="矩形 2">
              <a:extLst>
                <a:ext uri="{FF2B5EF4-FFF2-40B4-BE49-F238E27FC236}">
                  <a16:creationId xmlns="" xmlns:a16="http://schemas.microsoft.com/office/drawing/2014/main" id="{5466910D-14AF-4F37-926B-D9C1155F56D0}"/>
                </a:ext>
              </a:extLst>
            </p:cNvPr>
            <p:cNvSpPr/>
            <p:nvPr/>
          </p:nvSpPr>
          <p:spPr>
            <a:xfrm flipV="1">
              <a:off x="5563685" y="985261"/>
              <a:ext cx="2785930" cy="45719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Box 8">
              <a:extLst>
                <a:ext uri="{FF2B5EF4-FFF2-40B4-BE49-F238E27FC236}">
                  <a16:creationId xmlns="" xmlns:a16="http://schemas.microsoft.com/office/drawing/2014/main" id="{EA2141F5-E9CC-4923-A178-1F0C5BFBA1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020" y="690811"/>
              <a:ext cx="475500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200" b="1" spc="300" dirty="0" smtClean="0">
                  <a:solidFill>
                    <a:srgbClr val="2B80A5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Arial" panose="020B0604020202020204" pitchFamily="34" charset="0"/>
                </a:rPr>
                <a:t>II. </a:t>
              </a:r>
              <a:r>
                <a:rPr lang="en-US" altLang="zh-CN" sz="3200" b="1" spc="300" dirty="0" err="1" smtClean="0">
                  <a:solidFill>
                    <a:srgbClr val="2B80A5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Arial" panose="020B0604020202020204" pitchFamily="34" charset="0"/>
                </a:rPr>
                <a:t>Nội</a:t>
              </a:r>
              <a:r>
                <a:rPr lang="en-US" altLang="zh-CN" sz="3200" b="1" spc="300" dirty="0" smtClean="0">
                  <a:solidFill>
                    <a:srgbClr val="2B80A5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Arial" panose="020B0604020202020204" pitchFamily="34" charset="0"/>
                </a:rPr>
                <a:t> dung </a:t>
              </a:r>
              <a:r>
                <a:rPr lang="en-US" altLang="zh-CN" sz="3200" b="1" spc="300" dirty="0" err="1" smtClean="0">
                  <a:solidFill>
                    <a:srgbClr val="2B80A5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Arial" panose="020B0604020202020204" pitchFamily="34" charset="0"/>
                </a:rPr>
                <a:t>bài</a:t>
              </a:r>
              <a:r>
                <a:rPr lang="en-US" altLang="zh-CN" sz="3200" b="1" spc="300" dirty="0" smtClean="0">
                  <a:solidFill>
                    <a:srgbClr val="2B80A5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3200" b="1" spc="300" dirty="0" err="1" smtClean="0">
                  <a:solidFill>
                    <a:srgbClr val="2B80A5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Arial" panose="020B0604020202020204" pitchFamily="34" charset="0"/>
                </a:rPr>
                <a:t>học</a:t>
              </a:r>
              <a:endParaRPr lang="zh-CN" altLang="en-US" sz="3200" b="1" spc="300" dirty="0">
                <a:solidFill>
                  <a:srgbClr val="2B80A5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矩形 5">
              <a:extLst>
                <a:ext uri="{FF2B5EF4-FFF2-40B4-BE49-F238E27FC236}">
                  <a16:creationId xmlns="" xmlns:a16="http://schemas.microsoft.com/office/drawing/2014/main" id="{7ABF7302-DF3E-4D8B-BD18-02193B1F7608}"/>
                </a:ext>
              </a:extLst>
            </p:cNvPr>
            <p:cNvSpPr/>
            <p:nvPr/>
          </p:nvSpPr>
          <p:spPr>
            <a:xfrm flipV="1">
              <a:off x="-2735643" y="985261"/>
              <a:ext cx="3305007" cy="45719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6">
            <a:extLst>
              <a:ext uri="{FF2B5EF4-FFF2-40B4-BE49-F238E27FC236}">
                <a16:creationId xmlns="" xmlns:a16="http://schemas.microsoft.com/office/drawing/2014/main" id="{12B47ACB-9031-47CF-BD74-7B2EB198C724}"/>
              </a:ext>
            </a:extLst>
          </p:cNvPr>
          <p:cNvGrpSpPr/>
          <p:nvPr/>
        </p:nvGrpSpPr>
        <p:grpSpPr>
          <a:xfrm>
            <a:off x="6759315" y="4356509"/>
            <a:ext cx="5170922" cy="1228431"/>
            <a:chOff x="847" y="5183868"/>
            <a:chExt cx="6095153" cy="1334296"/>
          </a:xfrm>
          <a:solidFill>
            <a:srgbClr val="FFCC00"/>
          </a:solidFill>
        </p:grpSpPr>
        <p:sp>
          <p:nvSpPr>
            <p:cNvPr id="29" name="矩形 16">
              <a:extLst>
                <a:ext uri="{FF2B5EF4-FFF2-40B4-BE49-F238E27FC236}">
                  <a16:creationId xmlns="" xmlns:a16="http://schemas.microsoft.com/office/drawing/2014/main" id="{6676BA20-F743-44FF-A139-A4916569E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" y="5183868"/>
              <a:ext cx="6095153" cy="1334296"/>
            </a:xfrm>
            <a:prstGeom prst="rect">
              <a:avLst/>
            </a:prstGeom>
            <a:grpFill/>
            <a:ln/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文本框 28">
              <a:extLst>
                <a:ext uri="{FF2B5EF4-FFF2-40B4-BE49-F238E27FC236}">
                  <a16:creationId xmlns="" xmlns:a16="http://schemas.microsoft.com/office/drawing/2014/main" id="{A40E2D92-4C3B-47D3-BD4E-A66313D3D8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820" y="5395719"/>
              <a:ext cx="4880081" cy="434591"/>
            </a:xfrm>
            <a:prstGeom prst="rect">
              <a:avLst/>
            </a:prstGeom>
            <a:grpFill/>
            <a:ln/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</a:pPr>
              <a:r>
                <a:rPr lang="vi-VN" altLang="zh-CN" sz="2000" b="1" dirty="0">
                  <a:latin typeface="Times New Roman" panose="02020603050405020304" pitchFamily="18" charset="0"/>
                  <a:ea typeface="方正正黑简体" pitchFamily="2" charset="-122"/>
                  <a:cs typeface="Times New Roman" panose="02020603050405020304" pitchFamily="18" charset="0"/>
                </a:rPr>
                <a:t>CHỦ TỊCH HỒ CHÍ MINH</a:t>
              </a:r>
              <a:endParaRPr lang="zh-CN" altLang="en-US" sz="2000" b="1" dirty="0">
                <a:latin typeface="Times New Roman" panose="02020603050405020304" pitchFamily="18" charset="0"/>
                <a:ea typeface="方正正黑简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7" name="文本框 34">
              <a:extLst>
                <a:ext uri="{FF2B5EF4-FFF2-40B4-BE49-F238E27FC236}">
                  <a16:creationId xmlns="" xmlns:a16="http://schemas.microsoft.com/office/drawing/2014/main" id="{C8F964FF-D9D2-46BC-BE7C-31E91E0B68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460" y="5858295"/>
              <a:ext cx="5652802" cy="367730"/>
            </a:xfrm>
            <a:prstGeom prst="rect">
              <a:avLst/>
            </a:prstGeom>
            <a:grpFill/>
            <a:ln/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</a:pPr>
              <a:r>
                <a:rPr lang="en-US" altLang="zh-CN" sz="1600" b="1" dirty="0" smtClean="0">
                  <a:latin typeface="Times New Roman" panose="02020603050405020304" pitchFamily="18" charset="0"/>
                  <a:ea typeface="方正正黑简体" pitchFamily="2" charset="-122"/>
                  <a:cs typeface="Times New Roman" panose="02020603050405020304" pitchFamily="18" charset="0"/>
                </a:rPr>
                <a:t>MỘT</a:t>
              </a:r>
              <a:r>
                <a:rPr lang="vi-VN" altLang="zh-CN" sz="1600" b="1" dirty="0" smtClean="0">
                  <a:latin typeface="Times New Roman" panose="02020603050405020304" pitchFamily="18" charset="0"/>
                  <a:ea typeface="方正正黑简体" pitchFamily="2" charset="-122"/>
                  <a:cs typeface="Times New Roman" panose="02020603050405020304" pitchFamily="18" charset="0"/>
                </a:rPr>
                <a:t> </a:t>
              </a:r>
              <a:r>
                <a:rPr lang="vi-VN" altLang="zh-CN" sz="1600" b="1" dirty="0">
                  <a:latin typeface="Times New Roman" panose="02020603050405020304" pitchFamily="18" charset="0"/>
                  <a:ea typeface="方正正黑简体" pitchFamily="2" charset="-122"/>
                  <a:cs typeface="Times New Roman" panose="02020603050405020304" pitchFamily="18" charset="0"/>
                </a:rPr>
                <a:t>TẤM GƯƠNG SÁNG VỀ CHÍ CÔNG VÔ </a:t>
              </a:r>
              <a:r>
                <a:rPr lang="vi-VN" altLang="zh-CN" sz="1600" b="1" dirty="0" smtClean="0">
                  <a:latin typeface="Times New Roman" panose="02020603050405020304" pitchFamily="18" charset="0"/>
                  <a:ea typeface="方正正黑简体" pitchFamily="2" charset="-122"/>
                  <a:cs typeface="Times New Roman" panose="02020603050405020304" pitchFamily="18" charset="0"/>
                </a:rPr>
                <a:t>TƯ</a:t>
              </a:r>
              <a:endParaRPr lang="zh-CN" altLang="en-US" sz="1600" b="1" dirty="0">
                <a:latin typeface="Times New Roman" panose="02020603050405020304" pitchFamily="18" charset="0"/>
                <a:ea typeface="方正正黑简体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矩形 15">
            <a:extLst>
              <a:ext uri="{FF2B5EF4-FFF2-40B4-BE49-F238E27FC236}">
                <a16:creationId xmlns="" xmlns:a16="http://schemas.microsoft.com/office/drawing/2014/main" id="{536B98D3-86C4-4209-A741-17425264C6C2}"/>
              </a:ext>
            </a:extLst>
          </p:cNvPr>
          <p:cNvSpPr/>
          <p:nvPr/>
        </p:nvSpPr>
        <p:spPr>
          <a:xfrm>
            <a:off x="86083" y="1022502"/>
            <a:ext cx="5116373" cy="52344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1.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Thế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nào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là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chí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công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vô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tư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?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676169D7-50EB-774F-A6F1-14048F901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315" y="1131949"/>
            <a:ext cx="5170922" cy="3102553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223AEE71-3E87-5244-9013-A5713E72C54A}"/>
              </a:ext>
            </a:extLst>
          </p:cNvPr>
          <p:cNvSpPr/>
          <p:nvPr/>
        </p:nvSpPr>
        <p:spPr>
          <a:xfrm>
            <a:off x="86083" y="1941223"/>
            <a:ext cx="6411469" cy="3023731"/>
          </a:xfrm>
          <a:prstGeom prst="rect">
            <a:avLst/>
          </a:prstGeom>
          <a:noFill/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solidFill>
                  <a:srgbClr val="002060"/>
                </a:solidFill>
                <a:latin typeface="+mj-lt"/>
                <a:cs typeface="Calibri Light" panose="020F0302020204030204" pitchFamily="34" charset="0"/>
              </a:rPr>
              <a:t>-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002060"/>
              </a:solidFill>
              <a:latin typeface="+mj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556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7" name="Rounded Rectangle 13">
            <a:extLst>
              <a:ext uri="{FF2B5EF4-FFF2-40B4-BE49-F238E27FC236}">
                <a16:creationId xmlns="" xmlns:a16="http://schemas.microsoft.com/office/drawing/2014/main" id="{0F3A4C3C-199D-478A-A3F6-0B6D10FA730F}"/>
              </a:ext>
            </a:extLst>
          </p:cNvPr>
          <p:cNvSpPr/>
          <p:nvPr/>
        </p:nvSpPr>
        <p:spPr>
          <a:xfrm>
            <a:off x="2212975" y="5241758"/>
            <a:ext cx="838200" cy="8382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</a:ln>
        </p:spPr>
        <p:txBody>
          <a:bodyPr anchor="ctr"/>
          <a:lstStyle/>
          <a:p>
            <a:pPr lvl="0" algn="ctr" eaLnBrk="1" hangingPunct="1">
              <a:buNone/>
            </a:pPr>
            <a:endParaRPr lang="zh-CN" altLang="zh-CN" dirty="0">
              <a:solidFill>
                <a:schemeClr val="bg1">
                  <a:lumMod val="50000"/>
                </a:schemeClr>
              </a:solidFill>
              <a:latin typeface="Calibri" pitchFamily="34" charset="0"/>
              <a:ea typeface="宋体" pitchFamily="2" charset="-122"/>
              <a:sym typeface="Calibri" pitchFamily="34" charset="0"/>
            </a:endParaRPr>
          </a:p>
        </p:txBody>
      </p:sp>
      <p:grpSp>
        <p:nvGrpSpPr>
          <p:cNvPr id="28" name="组合 3">
            <a:extLst>
              <a:ext uri="{FF2B5EF4-FFF2-40B4-BE49-F238E27FC236}">
                <a16:creationId xmlns="" xmlns:a16="http://schemas.microsoft.com/office/drawing/2014/main" id="{A4205E9B-0CF9-43FE-A0A0-9CA9B2C1125E}"/>
              </a:ext>
            </a:extLst>
          </p:cNvPr>
          <p:cNvGrpSpPr/>
          <p:nvPr/>
        </p:nvGrpSpPr>
        <p:grpSpPr>
          <a:xfrm>
            <a:off x="6451600" y="2434825"/>
            <a:ext cx="838200" cy="838200"/>
            <a:chOff x="0" y="0"/>
            <a:chExt cx="838200" cy="8382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9" name="Rounded Rectangle 11">
              <a:extLst>
                <a:ext uri="{FF2B5EF4-FFF2-40B4-BE49-F238E27FC236}">
                  <a16:creationId xmlns="" xmlns:a16="http://schemas.microsoft.com/office/drawing/2014/main" id="{E31D6036-EC6A-4FB4-BDDB-7D901603967D}"/>
                </a:ext>
              </a:extLst>
            </p:cNvPr>
            <p:cNvSpPr/>
            <p:nvPr/>
          </p:nvSpPr>
          <p:spPr>
            <a:xfrm>
              <a:off x="0" y="0"/>
              <a:ext cx="838200" cy="83820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宋体" pitchFamily="2" charset="-122"/>
                <a:sym typeface="Calibri" pitchFamily="34" charset="0"/>
              </a:endParaRPr>
            </a:p>
          </p:txBody>
        </p:sp>
        <p:sp>
          <p:nvSpPr>
            <p:cNvPr id="46" name="Oval 53">
              <a:extLst>
                <a:ext uri="{FF2B5EF4-FFF2-40B4-BE49-F238E27FC236}">
                  <a16:creationId xmlns="" xmlns:a16="http://schemas.microsoft.com/office/drawing/2014/main" id="{F2916AA9-29B9-49B1-BFF6-59C46F323D28}"/>
                </a:ext>
              </a:extLst>
            </p:cNvPr>
            <p:cNvSpPr/>
            <p:nvPr/>
          </p:nvSpPr>
          <p:spPr>
            <a:xfrm>
              <a:off x="235659" y="580077"/>
              <a:ext cx="24958" cy="27454"/>
            </a:xfrm>
            <a:prstGeom prst="ellipse">
              <a:avLst/>
            </a:prstGeom>
            <a:grpFill/>
            <a:ln w="9525">
              <a:noFill/>
            </a:ln>
          </p:spPr>
          <p:txBody>
            <a:bodyPr/>
            <a:lstStyle/>
            <a:p>
              <a:pPr lvl="0" eaLnBrk="1" hangingPunct="1">
                <a:buNone/>
              </a:pPr>
              <a:endParaRPr lang="zh-CN" altLang="zh-CN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宋体" pitchFamily="2" charset="-122"/>
                <a:sym typeface="Calibri" pitchFamily="34" charset="0"/>
              </a:endParaRPr>
            </a:p>
          </p:txBody>
        </p:sp>
      </p:grpSp>
      <p:sp>
        <p:nvSpPr>
          <p:cNvPr id="47" name="Rounded Rectangle 15">
            <a:extLst>
              <a:ext uri="{FF2B5EF4-FFF2-40B4-BE49-F238E27FC236}">
                <a16:creationId xmlns="" xmlns:a16="http://schemas.microsoft.com/office/drawing/2014/main" id="{93CACC1B-F719-46A9-9F75-97757E84E971}"/>
              </a:ext>
            </a:extLst>
          </p:cNvPr>
          <p:cNvSpPr/>
          <p:nvPr/>
        </p:nvSpPr>
        <p:spPr>
          <a:xfrm>
            <a:off x="2197041" y="3999641"/>
            <a:ext cx="838200" cy="8382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</a:ln>
        </p:spPr>
        <p:txBody>
          <a:bodyPr anchor="ctr"/>
          <a:lstStyle/>
          <a:p>
            <a:pPr lvl="0" algn="ctr" eaLnBrk="1" hangingPunct="1">
              <a:buNone/>
            </a:pPr>
            <a:endParaRPr lang="zh-CN" altLang="zh-CN" dirty="0">
              <a:solidFill>
                <a:schemeClr val="bg1">
                  <a:lumMod val="50000"/>
                </a:schemeClr>
              </a:solidFill>
              <a:latin typeface="Calibri" pitchFamily="34" charset="0"/>
              <a:ea typeface="宋体" pitchFamily="2" charset="-122"/>
              <a:sym typeface="Calibri" pitchFamily="34" charset="0"/>
            </a:endParaRPr>
          </a:p>
        </p:txBody>
      </p:sp>
      <p:sp>
        <p:nvSpPr>
          <p:cNvPr id="48" name="Rounded Rectangle 17">
            <a:extLst>
              <a:ext uri="{FF2B5EF4-FFF2-40B4-BE49-F238E27FC236}">
                <a16:creationId xmlns="" xmlns:a16="http://schemas.microsoft.com/office/drawing/2014/main" id="{06A685B5-150F-4529-AC73-1B7DBF4A9AA5}"/>
              </a:ext>
            </a:extLst>
          </p:cNvPr>
          <p:cNvSpPr/>
          <p:nvPr/>
        </p:nvSpPr>
        <p:spPr>
          <a:xfrm>
            <a:off x="6451600" y="3968373"/>
            <a:ext cx="838200" cy="8382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</a:ln>
        </p:spPr>
        <p:txBody>
          <a:bodyPr anchor="ctr"/>
          <a:lstStyle/>
          <a:p>
            <a:pPr lvl="0" algn="ctr" eaLnBrk="1" hangingPunct="1">
              <a:buNone/>
            </a:pPr>
            <a:endParaRPr lang="zh-CN" altLang="zh-CN" dirty="0">
              <a:solidFill>
                <a:schemeClr val="bg1">
                  <a:lumMod val="50000"/>
                </a:schemeClr>
              </a:solidFill>
              <a:latin typeface="Calibri" pitchFamily="34" charset="0"/>
              <a:ea typeface="宋体" pitchFamily="2" charset="-122"/>
              <a:sym typeface="Calibri" pitchFamily="34" charset="0"/>
            </a:endParaRPr>
          </a:p>
        </p:txBody>
      </p:sp>
      <p:sp>
        <p:nvSpPr>
          <p:cNvPr id="49" name="Rounded Rectangle 19">
            <a:extLst>
              <a:ext uri="{FF2B5EF4-FFF2-40B4-BE49-F238E27FC236}">
                <a16:creationId xmlns="" xmlns:a16="http://schemas.microsoft.com/office/drawing/2014/main" id="{E4F1F30C-014E-4281-9878-333E4A56DCCD}"/>
              </a:ext>
            </a:extLst>
          </p:cNvPr>
          <p:cNvSpPr/>
          <p:nvPr/>
        </p:nvSpPr>
        <p:spPr>
          <a:xfrm>
            <a:off x="6451600" y="5241758"/>
            <a:ext cx="838200" cy="8382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</a:ln>
        </p:spPr>
        <p:txBody>
          <a:bodyPr anchor="ctr"/>
          <a:lstStyle/>
          <a:p>
            <a:pPr lvl="0" algn="ctr" eaLnBrk="1" hangingPunct="1">
              <a:buNone/>
            </a:pPr>
            <a:endParaRPr lang="zh-CN" altLang="zh-CN" dirty="0">
              <a:solidFill>
                <a:schemeClr val="bg1">
                  <a:lumMod val="50000"/>
                </a:schemeClr>
              </a:solidFill>
              <a:latin typeface="Calibri" pitchFamily="34" charset="0"/>
              <a:ea typeface="宋体" pitchFamily="2" charset="-122"/>
              <a:sym typeface="Calibri" pitchFamily="34" charset="0"/>
            </a:endParaRPr>
          </a:p>
        </p:txBody>
      </p:sp>
      <p:sp>
        <p:nvSpPr>
          <p:cNvPr id="50" name="Rounded Rectangle 5">
            <a:extLst>
              <a:ext uri="{FF2B5EF4-FFF2-40B4-BE49-F238E27FC236}">
                <a16:creationId xmlns="" xmlns:a16="http://schemas.microsoft.com/office/drawing/2014/main" id="{B94ACF46-003E-4EF4-820D-EFD7149EA763}"/>
              </a:ext>
            </a:extLst>
          </p:cNvPr>
          <p:cNvSpPr/>
          <p:nvPr/>
        </p:nvSpPr>
        <p:spPr>
          <a:xfrm>
            <a:off x="2212975" y="2434825"/>
            <a:ext cx="838200" cy="8382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</a:ln>
        </p:spPr>
        <p:txBody>
          <a:bodyPr anchor="ctr"/>
          <a:lstStyle/>
          <a:p>
            <a:pPr lvl="0" algn="ctr" eaLnBrk="1" hangingPunct="1">
              <a:buNone/>
            </a:pPr>
            <a:endParaRPr lang="zh-CN" altLang="zh-CN" dirty="0">
              <a:solidFill>
                <a:schemeClr val="bg1">
                  <a:lumMod val="50000"/>
                </a:schemeClr>
              </a:solidFill>
              <a:latin typeface="Calibri" pitchFamily="34" charset="0"/>
              <a:ea typeface="宋体" pitchFamily="2" charset="-122"/>
              <a:sym typeface="Calibri" pitchFamily="34" charset="0"/>
            </a:endParaRPr>
          </a:p>
        </p:txBody>
      </p:sp>
      <p:sp>
        <p:nvSpPr>
          <p:cNvPr id="51" name="文本框 8">
            <a:extLst>
              <a:ext uri="{FF2B5EF4-FFF2-40B4-BE49-F238E27FC236}">
                <a16:creationId xmlns="" xmlns:a16="http://schemas.microsoft.com/office/drawing/2014/main" id="{6445FA2B-5C07-41EE-9332-28AA0862CDDF}"/>
              </a:ext>
            </a:extLst>
          </p:cNvPr>
          <p:cNvSpPr/>
          <p:nvPr/>
        </p:nvSpPr>
        <p:spPr>
          <a:xfrm>
            <a:off x="3153070" y="2097516"/>
            <a:ext cx="2942930" cy="15696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  <a:cs typeface="Calibri Light" panose="020F0302020204030204" pitchFamily="34" charset="0"/>
              </a:rPr>
              <a:t>Không </a:t>
            </a:r>
            <a:r>
              <a:rPr lang="vi-VN" sz="2400" dirty="0" err="1">
                <a:latin typeface="+mj-lt"/>
                <a:cs typeface="Calibri Light" panose="020F0302020204030204" pitchFamily="34" charset="0"/>
              </a:rPr>
              <a:t>kiểm</a:t>
            </a:r>
            <a:r>
              <a:rPr lang="vi-VN" sz="2400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vi-VN" sz="2400" dirty="0" err="1">
                <a:latin typeface="+mj-lt"/>
                <a:cs typeface="Calibri Light" panose="020F0302020204030204" pitchFamily="34" charset="0"/>
              </a:rPr>
              <a:t>điểm</a:t>
            </a:r>
            <a:r>
              <a:rPr lang="vi-VN" sz="2400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vi-VN" sz="2400" dirty="0" err="1">
                <a:latin typeface="+mj-lt"/>
                <a:cs typeface="Calibri Light" panose="020F0302020204030204" pitchFamily="34" charset="0"/>
              </a:rPr>
              <a:t>cấp</a:t>
            </a:r>
            <a:r>
              <a:rPr lang="vi-VN" sz="2400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vi-VN" sz="2400" dirty="0" err="1">
                <a:latin typeface="+mj-lt"/>
                <a:cs typeface="Calibri Light" panose="020F0302020204030204" pitchFamily="34" charset="0"/>
              </a:rPr>
              <a:t>dưới</a:t>
            </a:r>
            <a:r>
              <a:rPr lang="vi-VN" sz="2400" dirty="0">
                <a:latin typeface="+mj-lt"/>
                <a:cs typeface="Calibri Light" panose="020F0302020204030204" pitchFamily="34" charset="0"/>
              </a:rPr>
              <a:t> khi </a:t>
            </a:r>
            <a:r>
              <a:rPr lang="vi-VN" sz="2400" dirty="0" err="1">
                <a:latin typeface="+mj-lt"/>
                <a:cs typeface="Calibri Light" panose="020F0302020204030204" pitchFamily="34" charset="0"/>
              </a:rPr>
              <a:t>mắc</a:t>
            </a:r>
            <a:r>
              <a:rPr lang="vi-VN" sz="2400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vi-VN" sz="2400" dirty="0" err="1">
                <a:latin typeface="+mj-lt"/>
                <a:cs typeface="Calibri Light" panose="020F0302020204030204" pitchFamily="34" charset="0"/>
              </a:rPr>
              <a:t>khuyết</a:t>
            </a:r>
            <a:r>
              <a:rPr lang="vi-VN" sz="2400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vi-VN" sz="2400" dirty="0" err="1">
                <a:latin typeface="+mj-lt"/>
                <a:cs typeface="Calibri Light" panose="020F0302020204030204" pitchFamily="34" charset="0"/>
              </a:rPr>
              <a:t>điểm</a:t>
            </a:r>
            <a:r>
              <a:rPr lang="vi-VN" sz="2400" dirty="0">
                <a:latin typeface="+mj-lt"/>
                <a:cs typeface="Calibri Light" panose="020F0302020204030204" pitchFamily="34" charset="0"/>
              </a:rPr>
              <a:t>, </a:t>
            </a:r>
            <a:r>
              <a:rPr lang="vi-VN" sz="2400" dirty="0" err="1">
                <a:latin typeface="+mj-lt"/>
                <a:cs typeface="Calibri Light" panose="020F0302020204030204" pitchFamily="34" charset="0"/>
              </a:rPr>
              <a:t>vì</a:t>
            </a:r>
            <a:r>
              <a:rPr lang="vi-VN" sz="2400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vi-VN" sz="2400" dirty="0" err="1">
                <a:latin typeface="+mj-lt"/>
                <a:cs typeface="Calibri Light" panose="020F0302020204030204" pitchFamily="34" charset="0"/>
              </a:rPr>
              <a:t>đó</a:t>
            </a:r>
            <a:r>
              <a:rPr lang="vi-VN" sz="2400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vi-VN" sz="2400" dirty="0" err="1">
                <a:latin typeface="+mj-lt"/>
                <a:cs typeface="Calibri Light" panose="020F0302020204030204" pitchFamily="34" charset="0"/>
              </a:rPr>
              <a:t>là</a:t>
            </a:r>
            <a:r>
              <a:rPr lang="vi-VN" sz="2400" dirty="0">
                <a:latin typeface="+mj-lt"/>
                <a:cs typeface="Calibri Light" panose="020F0302020204030204" pitchFamily="34" charset="0"/>
              </a:rPr>
              <a:t> con em </a:t>
            </a:r>
            <a:r>
              <a:rPr lang="vi-VN" sz="2400" dirty="0" err="1">
                <a:latin typeface="+mj-lt"/>
                <a:cs typeface="Calibri Light" panose="020F0302020204030204" pitchFamily="34" charset="0"/>
              </a:rPr>
              <a:t>của</a:t>
            </a:r>
            <a:r>
              <a:rPr lang="vi-VN" sz="2400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vi-VN" sz="2400" dirty="0" err="1">
                <a:latin typeface="+mj-lt"/>
                <a:cs typeface="Calibri Light" panose="020F0302020204030204" pitchFamily="34" charset="0"/>
              </a:rPr>
              <a:t>mình</a:t>
            </a:r>
            <a:r>
              <a:rPr lang="vi-VN" sz="2400" dirty="0">
                <a:latin typeface="+mj-lt"/>
                <a:cs typeface="Calibri Light" panose="020F0302020204030204" pitchFamily="34" charset="0"/>
              </a:rPr>
              <a:t>.</a:t>
            </a:r>
            <a:endParaRPr lang="en-US" altLang="zh-CN" sz="3600" dirty="0">
              <a:solidFill>
                <a:schemeClr val="bg1">
                  <a:lumMod val="50000"/>
                </a:schemeClr>
              </a:solidFill>
              <a:latin typeface="+mj-lt"/>
              <a:ea typeface="微软雅黑" panose="020B0503020204020204" pitchFamily="34" charset="-122"/>
              <a:cs typeface="Calibri Light" panose="020F0302020204030204" pitchFamily="34" charset="0"/>
            </a:endParaRPr>
          </a:p>
        </p:txBody>
      </p:sp>
      <p:sp>
        <p:nvSpPr>
          <p:cNvPr id="52" name="文本框 89">
            <a:extLst>
              <a:ext uri="{FF2B5EF4-FFF2-40B4-BE49-F238E27FC236}">
                <a16:creationId xmlns="" xmlns:a16="http://schemas.microsoft.com/office/drawing/2014/main" id="{6CDFF017-C8A2-4068-9D2C-98C07FE1DFC7}"/>
              </a:ext>
            </a:extLst>
          </p:cNvPr>
          <p:cNvSpPr/>
          <p:nvPr/>
        </p:nvSpPr>
        <p:spPr>
          <a:xfrm>
            <a:off x="3153070" y="3975576"/>
            <a:ext cx="2942930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400" dirty="0" err="1">
                <a:latin typeface="+mj-lt"/>
                <a:cs typeface="Calibri Light" panose="020F0302020204030204" pitchFamily="34" charset="0"/>
              </a:rPr>
              <a:t>Chỉ</a:t>
            </a:r>
            <a:r>
              <a:rPr lang="vi-VN" sz="2400" dirty="0">
                <a:latin typeface="+mj-lt"/>
                <a:cs typeface="Calibri Light" panose="020F0302020204030204" pitchFamily="34" charset="0"/>
              </a:rPr>
              <a:t> chăm lo cho </a:t>
            </a:r>
            <a:r>
              <a:rPr lang="vi-VN" sz="2400" dirty="0" err="1">
                <a:latin typeface="+mj-lt"/>
                <a:cs typeface="Calibri Light" panose="020F0302020204030204" pitchFamily="34" charset="0"/>
              </a:rPr>
              <a:t>lợi</a:t>
            </a:r>
            <a:r>
              <a:rPr lang="vi-VN" sz="2400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vi-VN" sz="2400" dirty="0" err="1">
                <a:latin typeface="+mj-lt"/>
                <a:cs typeface="Calibri Light" panose="020F0302020204030204" pitchFamily="34" charset="0"/>
              </a:rPr>
              <a:t>ích</a:t>
            </a:r>
            <a:r>
              <a:rPr lang="vi-VN" sz="2400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vi-VN" sz="2400" dirty="0" err="1">
                <a:latin typeface="+mj-lt"/>
                <a:cs typeface="Calibri Light" panose="020F0302020204030204" pitchFamily="34" charset="0"/>
              </a:rPr>
              <a:t>của</a:t>
            </a:r>
            <a:r>
              <a:rPr lang="vi-VN" sz="2400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vi-VN" sz="2400" dirty="0" err="1">
                <a:latin typeface="+mj-lt"/>
                <a:cs typeface="Calibri Light" panose="020F0302020204030204" pitchFamily="34" charset="0"/>
              </a:rPr>
              <a:t>mình</a:t>
            </a:r>
            <a:endParaRPr lang="en-US" altLang="zh-CN" sz="3600" dirty="0">
              <a:solidFill>
                <a:schemeClr val="bg1">
                  <a:lumMod val="50000"/>
                </a:schemeClr>
              </a:solidFill>
              <a:latin typeface="+mj-lt"/>
              <a:ea typeface="微软雅黑" panose="020B0503020204020204" pitchFamily="34" charset="-122"/>
              <a:cs typeface="Calibri Light" panose="020F0302020204030204" pitchFamily="34" charset="0"/>
            </a:endParaRPr>
          </a:p>
        </p:txBody>
      </p:sp>
      <p:sp>
        <p:nvSpPr>
          <p:cNvPr id="53" name="文本框 91">
            <a:extLst>
              <a:ext uri="{FF2B5EF4-FFF2-40B4-BE49-F238E27FC236}">
                <a16:creationId xmlns="" xmlns:a16="http://schemas.microsoft.com/office/drawing/2014/main" id="{B8C741BB-6B2C-4D1F-B4E6-A684AF07DF09}"/>
              </a:ext>
            </a:extLst>
          </p:cNvPr>
          <p:cNvSpPr/>
          <p:nvPr/>
        </p:nvSpPr>
        <p:spPr>
          <a:xfrm>
            <a:off x="3153070" y="5114973"/>
            <a:ext cx="2942930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400" dirty="0" err="1">
                <a:latin typeface="+mj-lt"/>
                <a:cs typeface="Calibri Light" panose="020F0302020204030204" pitchFamily="34" charset="0"/>
              </a:rPr>
              <a:t>Đề</a:t>
            </a:r>
            <a:r>
              <a:rPr lang="vi-VN" sz="2400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vi-VN" sz="2400" dirty="0" err="1">
                <a:latin typeface="+mj-lt"/>
                <a:cs typeface="Calibri Light" panose="020F0302020204030204" pitchFamily="34" charset="0"/>
              </a:rPr>
              <a:t>cử</a:t>
            </a:r>
            <a:r>
              <a:rPr lang="vi-VN" sz="2400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vi-VN" sz="2400" dirty="0" err="1">
                <a:latin typeface="+mj-lt"/>
                <a:cs typeface="Calibri Light" panose="020F0302020204030204" pitchFamily="34" charset="0"/>
              </a:rPr>
              <a:t>người</a:t>
            </a:r>
            <a:r>
              <a:rPr lang="vi-VN" sz="2400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vi-VN" sz="2400" dirty="0" err="1">
                <a:latin typeface="+mj-lt"/>
                <a:cs typeface="Calibri Light" panose="020F0302020204030204" pitchFamily="34" charset="0"/>
              </a:rPr>
              <a:t>học</a:t>
            </a:r>
            <a:r>
              <a:rPr lang="vi-VN" sz="2400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vi-VN" sz="2400" dirty="0" err="1">
                <a:latin typeface="+mj-lt"/>
                <a:cs typeface="Calibri Light" panose="020F0302020204030204" pitchFamily="34" charset="0"/>
              </a:rPr>
              <a:t>giỏi</a:t>
            </a:r>
            <a:r>
              <a:rPr lang="vi-VN" sz="2400" dirty="0">
                <a:latin typeface="+mj-lt"/>
                <a:cs typeface="Calibri Light" panose="020F0302020204030204" pitchFamily="34" charset="0"/>
              </a:rPr>
              <a:t>, </a:t>
            </a:r>
            <a:r>
              <a:rPr lang="vi-VN" sz="2400" dirty="0" err="1">
                <a:latin typeface="+mj-lt"/>
                <a:cs typeface="Calibri Light" panose="020F0302020204030204" pitchFamily="34" charset="0"/>
              </a:rPr>
              <a:t>có</a:t>
            </a:r>
            <a:r>
              <a:rPr lang="vi-VN" sz="2400" dirty="0">
                <a:latin typeface="+mj-lt"/>
                <a:cs typeface="Calibri Light" panose="020F0302020204030204" pitchFamily="34" charset="0"/>
              </a:rPr>
              <a:t> uy </a:t>
            </a:r>
            <a:r>
              <a:rPr lang="vi-VN" sz="2400" dirty="0" err="1">
                <a:latin typeface="+mj-lt"/>
                <a:cs typeface="Calibri Light" panose="020F0302020204030204" pitchFamily="34" charset="0"/>
              </a:rPr>
              <a:t>tín</a:t>
            </a:r>
            <a:r>
              <a:rPr lang="vi-VN" sz="2400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vi-VN" sz="2400" dirty="0" err="1">
                <a:latin typeface="+mj-lt"/>
                <a:cs typeface="Calibri Light" panose="020F0302020204030204" pitchFamily="34" charset="0"/>
              </a:rPr>
              <a:t>làm</a:t>
            </a:r>
            <a:r>
              <a:rPr lang="vi-VN" sz="2400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vi-VN" sz="2400" dirty="0" err="1">
                <a:latin typeface="+mj-lt"/>
                <a:cs typeface="Calibri Light" panose="020F0302020204030204" pitchFamily="34" charset="0"/>
              </a:rPr>
              <a:t>lớp</a:t>
            </a:r>
            <a:r>
              <a:rPr lang="vi-VN" sz="2400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vi-VN" sz="2400" dirty="0" err="1">
                <a:latin typeface="+mj-lt"/>
                <a:cs typeface="Calibri Light" panose="020F0302020204030204" pitchFamily="34" charset="0"/>
              </a:rPr>
              <a:t>trưởng</a:t>
            </a:r>
            <a:endParaRPr lang="en-US" altLang="zh-CN" sz="3600" dirty="0">
              <a:solidFill>
                <a:schemeClr val="bg1">
                  <a:lumMod val="50000"/>
                </a:schemeClr>
              </a:solidFill>
              <a:latin typeface="+mj-lt"/>
              <a:ea typeface="微软雅黑" panose="020B0503020204020204" pitchFamily="34" charset="-122"/>
              <a:cs typeface="Calibri Light" panose="020F0302020204030204" pitchFamily="34" charset="0"/>
            </a:endParaRPr>
          </a:p>
        </p:txBody>
      </p:sp>
      <p:sp>
        <p:nvSpPr>
          <p:cNvPr id="54" name="文本框 93">
            <a:extLst>
              <a:ext uri="{FF2B5EF4-FFF2-40B4-BE49-F238E27FC236}">
                <a16:creationId xmlns="" xmlns:a16="http://schemas.microsoft.com/office/drawing/2014/main" id="{1242F562-FD4E-4BA3-BD0D-A71ABAE00029}"/>
              </a:ext>
            </a:extLst>
          </p:cNvPr>
          <p:cNvSpPr/>
          <p:nvPr/>
        </p:nvSpPr>
        <p:spPr>
          <a:xfrm>
            <a:off x="7509746" y="2247803"/>
            <a:ext cx="2997775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400" dirty="0" err="1">
                <a:latin typeface="+mj-lt"/>
                <a:cs typeface="Calibri Light" panose="020F0302020204030204" pitchFamily="34" charset="0"/>
              </a:rPr>
              <a:t>Dùng</a:t>
            </a:r>
            <a:r>
              <a:rPr lang="vi-VN" sz="2400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vi-VN" sz="2400" dirty="0" err="1">
                <a:latin typeface="+mj-lt"/>
                <a:cs typeface="Calibri Light" panose="020F0302020204030204" pitchFamily="34" charset="0"/>
              </a:rPr>
              <a:t>tiền</a:t>
            </a:r>
            <a:r>
              <a:rPr lang="vi-VN" sz="2400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vi-VN" sz="2400" dirty="0" err="1">
                <a:latin typeface="+mj-lt"/>
                <a:cs typeface="Calibri Light" panose="020F0302020204030204" pitchFamily="34" charset="0"/>
              </a:rPr>
              <a:t>bạc</a:t>
            </a:r>
            <a:r>
              <a:rPr lang="vi-VN" sz="2400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vi-VN" sz="2400" dirty="0" err="1">
                <a:latin typeface="+mj-lt"/>
                <a:cs typeface="Calibri Light" panose="020F0302020204030204" pitchFamily="34" charset="0"/>
              </a:rPr>
              <a:t>của</a:t>
            </a:r>
            <a:r>
              <a:rPr lang="vi-VN" sz="2400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vi-VN" sz="2400" dirty="0" err="1">
                <a:latin typeface="+mj-lt"/>
                <a:cs typeface="Calibri Light" panose="020F0302020204030204" pitchFamily="34" charset="0"/>
              </a:rPr>
              <a:t>cải</a:t>
            </a:r>
            <a:r>
              <a:rPr lang="vi-VN" sz="2400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vi-VN" sz="2400" dirty="0" err="1">
                <a:latin typeface="+mj-lt"/>
                <a:cs typeface="Calibri Light" panose="020F0302020204030204" pitchFamily="34" charset="0"/>
              </a:rPr>
              <a:t>nhà</a:t>
            </a:r>
            <a:r>
              <a:rPr lang="vi-VN" sz="2400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vi-VN" sz="2400" dirty="0" err="1">
                <a:latin typeface="+mj-lt"/>
                <a:cs typeface="Calibri Light" panose="020F0302020204030204" pitchFamily="34" charset="0"/>
              </a:rPr>
              <a:t>nước</a:t>
            </a:r>
            <a:r>
              <a:rPr lang="vi-VN" sz="2400" dirty="0">
                <a:latin typeface="+mj-lt"/>
                <a:cs typeface="Calibri Light" panose="020F0302020204030204" pitchFamily="34" charset="0"/>
              </a:rPr>
              <a:t> cho </a:t>
            </a:r>
            <a:r>
              <a:rPr lang="vi-VN" sz="2400" dirty="0" err="1">
                <a:latin typeface="+mj-lt"/>
                <a:cs typeface="Calibri Light" panose="020F0302020204030204" pitchFamily="34" charset="0"/>
              </a:rPr>
              <a:t>việc</a:t>
            </a:r>
            <a:r>
              <a:rPr lang="vi-VN" sz="2400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vi-VN" sz="2400" dirty="0" err="1">
                <a:latin typeface="+mj-lt"/>
                <a:cs typeface="Calibri Light" panose="020F0302020204030204" pitchFamily="34" charset="0"/>
              </a:rPr>
              <a:t>cá</a:t>
            </a:r>
            <a:r>
              <a:rPr lang="vi-VN" sz="2400" dirty="0">
                <a:latin typeface="+mj-lt"/>
                <a:cs typeface="Calibri Light" panose="020F0302020204030204" pitchFamily="34" charset="0"/>
              </a:rPr>
              <a:t> nhân</a:t>
            </a:r>
            <a:endParaRPr lang="en-US" altLang="zh-CN" sz="3600" dirty="0">
              <a:solidFill>
                <a:schemeClr val="bg1">
                  <a:lumMod val="50000"/>
                </a:schemeClr>
              </a:solidFill>
              <a:latin typeface="+mj-lt"/>
              <a:ea typeface="微软雅黑" panose="020B0503020204020204" pitchFamily="34" charset="-122"/>
              <a:cs typeface="Calibri Light" panose="020F0302020204030204" pitchFamily="34" charset="0"/>
            </a:endParaRPr>
          </a:p>
        </p:txBody>
      </p:sp>
      <p:sp>
        <p:nvSpPr>
          <p:cNvPr id="55" name="文本框 95">
            <a:extLst>
              <a:ext uri="{FF2B5EF4-FFF2-40B4-BE49-F238E27FC236}">
                <a16:creationId xmlns="" xmlns:a16="http://schemas.microsoft.com/office/drawing/2014/main" id="{3935837E-22EC-4E2F-B017-4FFA1A25F060}"/>
              </a:ext>
            </a:extLst>
          </p:cNvPr>
          <p:cNvSpPr/>
          <p:nvPr/>
        </p:nvSpPr>
        <p:spPr>
          <a:xfrm>
            <a:off x="7525459" y="3629454"/>
            <a:ext cx="2997775" cy="15696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400" dirty="0" err="1">
                <a:latin typeface="+mj-lt"/>
                <a:cs typeface="Calibri Light" panose="020F0302020204030204" pitchFamily="34" charset="0"/>
              </a:rPr>
              <a:t>Chỉ</a:t>
            </a:r>
            <a:r>
              <a:rPr lang="vi-VN" sz="2400" dirty="0">
                <a:latin typeface="+mj-lt"/>
                <a:cs typeface="Calibri Light" panose="020F0302020204030204" pitchFamily="34" charset="0"/>
              </a:rPr>
              <a:t> chuyên tâm </a:t>
            </a:r>
            <a:r>
              <a:rPr lang="vi-VN" sz="2400" dirty="0" err="1">
                <a:latin typeface="+mj-lt"/>
                <a:cs typeface="Calibri Light" panose="020F0302020204030204" pitchFamily="34" charset="0"/>
              </a:rPr>
              <a:t>vào</a:t>
            </a:r>
            <a:r>
              <a:rPr lang="vi-VN" sz="2400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vi-VN" sz="2400" dirty="0" err="1">
                <a:latin typeface="+mj-lt"/>
                <a:cs typeface="Calibri Light" panose="020F0302020204030204" pitchFamily="34" charset="0"/>
              </a:rPr>
              <a:t>học</a:t>
            </a:r>
            <a:r>
              <a:rPr lang="vi-VN" sz="2400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vi-VN" sz="2400" dirty="0" err="1">
                <a:latin typeface="+mj-lt"/>
                <a:cs typeface="Calibri Light" panose="020F0302020204030204" pitchFamily="34" charset="0"/>
              </a:rPr>
              <a:t>tập</a:t>
            </a:r>
            <a:r>
              <a:rPr lang="vi-VN" sz="2400" dirty="0">
                <a:latin typeface="+mj-lt"/>
                <a:cs typeface="Calibri Light" panose="020F0302020204030204" pitchFamily="34" charset="0"/>
              </a:rPr>
              <a:t>, không tham gia </a:t>
            </a:r>
            <a:r>
              <a:rPr lang="vi-VN" sz="2400" dirty="0" err="1">
                <a:latin typeface="+mj-lt"/>
                <a:cs typeface="Calibri Light" panose="020F0302020204030204" pitchFamily="34" charset="0"/>
              </a:rPr>
              <a:t>vào</a:t>
            </a:r>
            <a:r>
              <a:rPr lang="vi-VN" sz="2400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vi-VN" sz="2400" dirty="0" err="1">
                <a:latin typeface="+mj-lt"/>
                <a:cs typeface="Calibri Light" panose="020F0302020204030204" pitchFamily="34" charset="0"/>
              </a:rPr>
              <a:t>các</a:t>
            </a:r>
            <a:r>
              <a:rPr lang="vi-VN" sz="2400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vi-VN" sz="2400" dirty="0" err="1">
                <a:latin typeface="+mj-lt"/>
                <a:cs typeface="Calibri Light" panose="020F0302020204030204" pitchFamily="34" charset="0"/>
              </a:rPr>
              <a:t>hoạt</a:t>
            </a:r>
            <a:r>
              <a:rPr lang="vi-VN" sz="2400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vi-VN" sz="2400" dirty="0" err="1">
                <a:latin typeface="+mj-lt"/>
                <a:cs typeface="Calibri Light" panose="020F0302020204030204" pitchFamily="34" charset="0"/>
              </a:rPr>
              <a:t>động</a:t>
            </a:r>
            <a:r>
              <a:rPr lang="vi-VN" sz="2400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vi-VN" sz="2400" dirty="0" err="1">
                <a:latin typeface="+mj-lt"/>
                <a:cs typeface="Calibri Light" panose="020F0302020204030204" pitchFamily="34" charset="0"/>
              </a:rPr>
              <a:t>khác</a:t>
            </a:r>
            <a:r>
              <a:rPr lang="vi-VN" sz="2400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vi-VN" sz="2400" dirty="0" err="1">
                <a:latin typeface="+mj-lt"/>
                <a:cs typeface="Calibri Light" panose="020F0302020204030204" pitchFamily="34" charset="0"/>
              </a:rPr>
              <a:t>của</a:t>
            </a:r>
            <a:r>
              <a:rPr lang="vi-VN" sz="2400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vi-VN" sz="2400" dirty="0" err="1">
                <a:latin typeface="+mj-lt"/>
                <a:cs typeface="Calibri Light" panose="020F0302020204030204" pitchFamily="34" charset="0"/>
              </a:rPr>
              <a:t>lớp</a:t>
            </a:r>
            <a:endParaRPr lang="en-US" altLang="zh-CN" sz="3600" dirty="0">
              <a:solidFill>
                <a:schemeClr val="bg1">
                  <a:lumMod val="50000"/>
                </a:schemeClr>
              </a:solidFill>
              <a:latin typeface="+mj-lt"/>
              <a:ea typeface="微软雅黑" panose="020B0503020204020204" pitchFamily="34" charset="-122"/>
              <a:cs typeface="Calibri Light" panose="020F0302020204030204" pitchFamily="34" charset="0"/>
            </a:endParaRPr>
          </a:p>
        </p:txBody>
      </p:sp>
      <p:sp>
        <p:nvSpPr>
          <p:cNvPr id="56" name="文本框 97">
            <a:extLst>
              <a:ext uri="{FF2B5EF4-FFF2-40B4-BE49-F238E27FC236}">
                <a16:creationId xmlns="" xmlns:a16="http://schemas.microsoft.com/office/drawing/2014/main" id="{4DBE88F6-B5A2-4EFC-B840-60781762BB51}"/>
              </a:ext>
            </a:extLst>
          </p:cNvPr>
          <p:cNvSpPr/>
          <p:nvPr/>
        </p:nvSpPr>
        <p:spPr>
          <a:xfrm>
            <a:off x="7525459" y="5299640"/>
            <a:ext cx="2997775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  <a:cs typeface="Calibri Light" panose="020F0302020204030204" pitchFamily="34" charset="0"/>
              </a:rPr>
              <a:t>Phê </a:t>
            </a:r>
            <a:r>
              <a:rPr lang="vi-VN" sz="2400" dirty="0" err="1">
                <a:latin typeface="+mj-lt"/>
                <a:cs typeface="Calibri Light" panose="020F0302020204030204" pitchFamily="34" charset="0"/>
              </a:rPr>
              <a:t>bình</a:t>
            </a:r>
            <a:r>
              <a:rPr lang="vi-VN" sz="2400" dirty="0">
                <a:latin typeface="+mj-lt"/>
                <a:cs typeface="Calibri Light" panose="020F0302020204030204" pitchFamily="34" charset="0"/>
              </a:rPr>
              <a:t>, </a:t>
            </a:r>
            <a:r>
              <a:rPr lang="vi-VN" sz="2400" dirty="0" err="1">
                <a:latin typeface="+mj-lt"/>
                <a:cs typeface="Calibri Light" panose="020F0302020204030204" pitchFamily="34" charset="0"/>
              </a:rPr>
              <a:t>góp</a:t>
            </a:r>
            <a:r>
              <a:rPr lang="vi-VN" sz="2400" dirty="0">
                <a:latin typeface="+mj-lt"/>
                <a:cs typeface="Calibri Light" panose="020F0302020204030204" pitchFamily="34" charset="0"/>
              </a:rPr>
              <a:t> ý khi </a:t>
            </a:r>
            <a:r>
              <a:rPr lang="vi-VN" sz="2400" dirty="0" err="1">
                <a:latin typeface="+mj-lt"/>
                <a:cs typeface="Calibri Light" panose="020F0302020204030204" pitchFamily="34" charset="0"/>
              </a:rPr>
              <a:t>bạn</a:t>
            </a:r>
            <a:r>
              <a:rPr lang="vi-VN" sz="2400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vi-VN" sz="2400" dirty="0" err="1">
                <a:latin typeface="+mj-lt"/>
                <a:cs typeface="Calibri Light" panose="020F0302020204030204" pitchFamily="34" charset="0"/>
              </a:rPr>
              <a:t>mắc</a:t>
            </a:r>
            <a:r>
              <a:rPr lang="vi-VN" sz="2400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vi-VN" sz="2400" dirty="0" err="1">
                <a:latin typeface="+mj-lt"/>
                <a:cs typeface="Calibri Light" panose="020F0302020204030204" pitchFamily="34" charset="0"/>
              </a:rPr>
              <a:t>khuyết</a:t>
            </a:r>
            <a:r>
              <a:rPr lang="vi-VN" sz="2400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vi-VN" sz="2400" dirty="0" err="1">
                <a:latin typeface="+mj-lt"/>
                <a:cs typeface="Calibri Light" panose="020F0302020204030204" pitchFamily="34" charset="0"/>
              </a:rPr>
              <a:t>điểm</a:t>
            </a:r>
            <a:endParaRPr lang="en-US" altLang="zh-CN" sz="3600" dirty="0">
              <a:solidFill>
                <a:schemeClr val="bg1">
                  <a:lumMod val="50000"/>
                </a:schemeClr>
              </a:solidFill>
              <a:latin typeface="+mj-lt"/>
              <a:ea typeface="微软雅黑" panose="020B0503020204020204" pitchFamily="34" charset="-122"/>
              <a:cs typeface="Calibri Light" panose="020F0302020204030204" pitchFamily="34" charset="0"/>
            </a:endParaRPr>
          </a:p>
        </p:txBody>
      </p:sp>
      <p:sp>
        <p:nvSpPr>
          <p:cNvPr id="57" name="Content Placeholder 2">
            <a:extLst>
              <a:ext uri="{FF2B5EF4-FFF2-40B4-BE49-F238E27FC236}">
                <a16:creationId xmlns="" xmlns:a16="http://schemas.microsoft.com/office/drawing/2014/main" id="{41B225C4-1621-8741-A7E7-0FB762960D1D}"/>
              </a:ext>
            </a:extLst>
          </p:cNvPr>
          <p:cNvSpPr txBox="1">
            <a:spLocks/>
          </p:cNvSpPr>
          <p:nvPr/>
        </p:nvSpPr>
        <p:spPr>
          <a:xfrm>
            <a:off x="872996" y="476956"/>
            <a:ext cx="10446005" cy="993318"/>
          </a:xfrm>
          <a:prstGeom prst="rect">
            <a:avLst/>
          </a:prstGeom>
          <a:ln w="19050">
            <a:solidFill>
              <a:srgbClr val="2B80A5"/>
            </a:solidFill>
            <a:prstDash val="dashDot"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vi-VN" dirty="0">
                <a:latin typeface="+mj-lt"/>
                <a:cs typeface="Calibri Light" panose="020F0302020204030204" pitchFamily="34" charset="0"/>
              </a:rPr>
              <a:t>Những hành vi nào dưới đây là biểu hiện của chí công vô tư? </a:t>
            </a:r>
            <a:endParaRPr lang="en-US" dirty="0" smtClean="0">
              <a:latin typeface="+mj-lt"/>
              <a:cs typeface="Calibri Light" panose="020F03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dirty="0" smtClean="0">
                <a:latin typeface="+mj-lt"/>
                <a:cs typeface="Calibri Light" panose="020F0302020204030204" pitchFamily="34" charset="0"/>
              </a:rPr>
              <a:t>ì </a:t>
            </a:r>
            <a:r>
              <a:rPr lang="vi-VN" dirty="0">
                <a:latin typeface="+mj-lt"/>
                <a:cs typeface="Calibri Light" panose="020F0302020204030204" pitchFamily="34" charset="0"/>
              </a:rPr>
              <a:t>sao những việc làm còn lại không chí công vô tư?</a:t>
            </a:r>
          </a:p>
        </p:txBody>
      </p:sp>
      <p:sp>
        <p:nvSpPr>
          <p:cNvPr id="58" name="Google Shape;3812;p60">
            <a:extLst>
              <a:ext uri="{FF2B5EF4-FFF2-40B4-BE49-F238E27FC236}">
                <a16:creationId xmlns="" xmlns:a16="http://schemas.microsoft.com/office/drawing/2014/main" id="{6DBB3D80-4FC6-454E-B0AF-67B83C475DBA}"/>
              </a:ext>
            </a:extLst>
          </p:cNvPr>
          <p:cNvSpPr/>
          <p:nvPr/>
        </p:nvSpPr>
        <p:spPr>
          <a:xfrm>
            <a:off x="2374119" y="5460449"/>
            <a:ext cx="543292" cy="400818"/>
          </a:xfrm>
          <a:custGeom>
            <a:avLst/>
            <a:gdLst/>
            <a:ahLst/>
            <a:cxnLst/>
            <a:rect l="l" t="t" r="r" b="b"/>
            <a:pathLst>
              <a:path w="14151" h="10440" extrusionOk="0">
                <a:moveTo>
                  <a:pt x="11972" y="1"/>
                </a:moveTo>
                <a:lnTo>
                  <a:pt x="5563" y="6410"/>
                </a:lnTo>
                <a:cubicBezTo>
                  <a:pt x="5477" y="6497"/>
                  <a:pt x="5364" y="6540"/>
                  <a:pt x="5251" y="6540"/>
                </a:cubicBezTo>
                <a:cubicBezTo>
                  <a:pt x="5138" y="6540"/>
                  <a:pt x="5026" y="6497"/>
                  <a:pt x="4939" y="6410"/>
                </a:cubicBezTo>
                <a:lnTo>
                  <a:pt x="2178" y="3649"/>
                </a:lnTo>
                <a:lnTo>
                  <a:pt x="0" y="5827"/>
                </a:lnTo>
                <a:lnTo>
                  <a:pt x="4162" y="9989"/>
                </a:lnTo>
                <a:cubicBezTo>
                  <a:pt x="4453" y="10280"/>
                  <a:pt x="4842" y="10440"/>
                  <a:pt x="5251" y="10440"/>
                </a:cubicBezTo>
                <a:cubicBezTo>
                  <a:pt x="5660" y="10440"/>
                  <a:pt x="6056" y="10280"/>
                  <a:pt x="6340" y="9989"/>
                </a:cubicBezTo>
                <a:lnTo>
                  <a:pt x="14150" y="2179"/>
                </a:lnTo>
                <a:lnTo>
                  <a:pt x="11972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3812;p60">
            <a:extLst>
              <a:ext uri="{FF2B5EF4-FFF2-40B4-BE49-F238E27FC236}">
                <a16:creationId xmlns="" xmlns:a16="http://schemas.microsoft.com/office/drawing/2014/main" id="{DE5DB595-352F-9547-AB45-ECEE5BA5EEB1}"/>
              </a:ext>
            </a:extLst>
          </p:cNvPr>
          <p:cNvSpPr/>
          <p:nvPr/>
        </p:nvSpPr>
        <p:spPr>
          <a:xfrm>
            <a:off x="6599054" y="5460449"/>
            <a:ext cx="543292" cy="400818"/>
          </a:xfrm>
          <a:custGeom>
            <a:avLst/>
            <a:gdLst/>
            <a:ahLst/>
            <a:cxnLst/>
            <a:rect l="l" t="t" r="r" b="b"/>
            <a:pathLst>
              <a:path w="14151" h="10440" extrusionOk="0">
                <a:moveTo>
                  <a:pt x="11972" y="1"/>
                </a:moveTo>
                <a:lnTo>
                  <a:pt x="5563" y="6410"/>
                </a:lnTo>
                <a:cubicBezTo>
                  <a:pt x="5477" y="6497"/>
                  <a:pt x="5364" y="6540"/>
                  <a:pt x="5251" y="6540"/>
                </a:cubicBezTo>
                <a:cubicBezTo>
                  <a:pt x="5138" y="6540"/>
                  <a:pt x="5026" y="6497"/>
                  <a:pt x="4939" y="6410"/>
                </a:cubicBezTo>
                <a:lnTo>
                  <a:pt x="2178" y="3649"/>
                </a:lnTo>
                <a:lnTo>
                  <a:pt x="0" y="5827"/>
                </a:lnTo>
                <a:lnTo>
                  <a:pt x="4162" y="9989"/>
                </a:lnTo>
                <a:cubicBezTo>
                  <a:pt x="4453" y="10280"/>
                  <a:pt x="4842" y="10440"/>
                  <a:pt x="5251" y="10440"/>
                </a:cubicBezTo>
                <a:cubicBezTo>
                  <a:pt x="5660" y="10440"/>
                  <a:pt x="6056" y="10280"/>
                  <a:pt x="6340" y="9989"/>
                </a:cubicBezTo>
                <a:lnTo>
                  <a:pt x="14150" y="2179"/>
                </a:lnTo>
                <a:lnTo>
                  <a:pt x="11972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0570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组合 10">
            <a:extLst>
              <a:ext uri="{FF2B5EF4-FFF2-40B4-BE49-F238E27FC236}">
                <a16:creationId xmlns="" xmlns:a16="http://schemas.microsoft.com/office/drawing/2014/main" id="{23100F8D-6AF6-4013-9584-DF8604023542}"/>
              </a:ext>
            </a:extLst>
          </p:cNvPr>
          <p:cNvGrpSpPr/>
          <p:nvPr/>
        </p:nvGrpSpPr>
        <p:grpSpPr>
          <a:xfrm>
            <a:off x="3049701" y="1611353"/>
            <a:ext cx="6075250" cy="923330"/>
            <a:chOff x="3612990" y="3518642"/>
            <a:chExt cx="5669781" cy="923330"/>
          </a:xfrm>
        </p:grpSpPr>
        <p:sp>
          <p:nvSpPr>
            <p:cNvPr id="6" name="矩形 11">
              <a:extLst>
                <a:ext uri="{FF2B5EF4-FFF2-40B4-BE49-F238E27FC236}">
                  <a16:creationId xmlns="" xmlns:a16="http://schemas.microsoft.com/office/drawing/2014/main" id="{CBAACF5A-0CA7-43CB-8C95-5C7EE1EE0CA1}"/>
                </a:ext>
              </a:extLst>
            </p:cNvPr>
            <p:cNvSpPr/>
            <p:nvPr/>
          </p:nvSpPr>
          <p:spPr>
            <a:xfrm>
              <a:off x="3612990" y="3929741"/>
              <a:ext cx="1144627" cy="4571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矩形 12">
              <a:extLst>
                <a:ext uri="{FF2B5EF4-FFF2-40B4-BE49-F238E27FC236}">
                  <a16:creationId xmlns="" xmlns:a16="http://schemas.microsoft.com/office/drawing/2014/main" id="{16C30775-2D1B-4064-BF20-F91336132747}"/>
                </a:ext>
              </a:extLst>
            </p:cNvPr>
            <p:cNvSpPr/>
            <p:nvPr/>
          </p:nvSpPr>
          <p:spPr>
            <a:xfrm>
              <a:off x="8138144" y="3929741"/>
              <a:ext cx="1144627" cy="457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TextBox 4">
              <a:extLst>
                <a:ext uri="{FF2B5EF4-FFF2-40B4-BE49-F238E27FC236}">
                  <a16:creationId xmlns="" xmlns:a16="http://schemas.microsoft.com/office/drawing/2014/main" id="{5BC02163-89B3-443A-9B38-474535BC1285}"/>
                </a:ext>
              </a:extLst>
            </p:cNvPr>
            <p:cNvSpPr txBox="1"/>
            <p:nvPr/>
          </p:nvSpPr>
          <p:spPr>
            <a:xfrm>
              <a:off x="4984046" y="3518642"/>
              <a:ext cx="291902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altLang="zh-CN" sz="5400" b="1" spc="600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PHẦN </a:t>
              </a:r>
              <a:r>
                <a:rPr lang="en-US" altLang="zh-CN" sz="5400" b="1" spc="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en-US" altLang="zh-CN" sz="54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文本框 3">
            <a:extLst>
              <a:ext uri="{FF2B5EF4-FFF2-40B4-BE49-F238E27FC236}">
                <a16:creationId xmlns="" xmlns:a16="http://schemas.microsoft.com/office/drawing/2014/main" id="{846206B2-F2D8-4759-9D8C-C8EDF673CA4A}"/>
              </a:ext>
            </a:extLst>
          </p:cNvPr>
          <p:cNvSpPr txBox="1"/>
          <p:nvPr/>
        </p:nvSpPr>
        <p:spPr>
          <a:xfrm>
            <a:off x="2446639" y="2681449"/>
            <a:ext cx="7920680" cy="175432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zh-CN" sz="54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BIỂU HIỆN</a:t>
            </a:r>
            <a:r>
              <a:rPr kumimoji="1" lang="vi-VN" altLang="zh-CN" sz="54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kumimoji="1" lang="vi-VN" altLang="zh-CN" sz="5400" b="1" spc="6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kumimoji="1" lang="vi-VN" altLang="zh-CN" sz="54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CHÍ CÔNG VÔ </a:t>
            </a:r>
            <a:r>
              <a:rPr kumimoji="1" lang="vi-VN" altLang="zh-CN" sz="54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TƯ</a:t>
            </a:r>
            <a:endParaRPr kumimoji="1" lang="zh-CN" altLang="en-US" sz="5400" b="1" spc="6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58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Rounded Rectangular Callout 23"/>
          <p:cNvSpPr/>
          <p:nvPr/>
        </p:nvSpPr>
        <p:spPr>
          <a:xfrm>
            <a:off x="322729" y="2583435"/>
            <a:ext cx="4214640" cy="1676400"/>
          </a:xfrm>
          <a:prstGeom prst="wedgeRoundRectCallout">
            <a:avLst>
              <a:gd name="adj1" fmla="val 82038"/>
              <a:gd name="adj2" fmla="val 8767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5" name="Picture 24" descr="A picture containing sky, water, outdoor, chair&#10;&#10;Description automatically generated">
            <a:extLst>
              <a:ext uri="{FF2B5EF4-FFF2-40B4-BE49-F238E27FC236}">
                <a16:creationId xmlns="" xmlns:a16="http://schemas.microsoft.com/office/drawing/2014/main" id="{0E65CD5D-7B09-C944-B9E5-42FD47FDD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980" y="2798342"/>
            <a:ext cx="6286500" cy="3530600"/>
          </a:xfrm>
          <a:prstGeom prst="rect">
            <a:avLst/>
          </a:prstGeom>
        </p:spPr>
      </p:pic>
      <p:grpSp>
        <p:nvGrpSpPr>
          <p:cNvPr id="26" name="组合 1">
            <a:extLst>
              <a:ext uri="{FF2B5EF4-FFF2-40B4-BE49-F238E27FC236}">
                <a16:creationId xmlns="" xmlns:a16="http://schemas.microsoft.com/office/drawing/2014/main" id="{A5C1A534-A964-D74C-BDCF-8ED081A72979}"/>
              </a:ext>
            </a:extLst>
          </p:cNvPr>
          <p:cNvGrpSpPr/>
          <p:nvPr/>
        </p:nvGrpSpPr>
        <p:grpSpPr>
          <a:xfrm>
            <a:off x="922940" y="1398214"/>
            <a:ext cx="10208239" cy="492443"/>
            <a:chOff x="-2735643" y="680527"/>
            <a:chExt cx="11085258" cy="492443"/>
          </a:xfrm>
        </p:grpSpPr>
        <p:sp>
          <p:nvSpPr>
            <p:cNvPr id="27" name="矩形 2">
              <a:extLst>
                <a:ext uri="{FF2B5EF4-FFF2-40B4-BE49-F238E27FC236}">
                  <a16:creationId xmlns="" xmlns:a16="http://schemas.microsoft.com/office/drawing/2014/main" id="{6790D96F-2A92-2D49-809E-52BD2364CB69}"/>
                </a:ext>
              </a:extLst>
            </p:cNvPr>
            <p:cNvSpPr/>
            <p:nvPr/>
          </p:nvSpPr>
          <p:spPr>
            <a:xfrm>
              <a:off x="4352742" y="939542"/>
              <a:ext cx="3996873" cy="45719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TextBox 8">
              <a:extLst>
                <a:ext uri="{FF2B5EF4-FFF2-40B4-BE49-F238E27FC236}">
                  <a16:creationId xmlns="" xmlns:a16="http://schemas.microsoft.com/office/drawing/2014/main" id="{1BCF4803-7194-9643-9EE9-D1855522C8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6333" y="680527"/>
              <a:ext cx="325532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vi-VN" altLang="zh-CN" sz="3200" b="1" spc="300" dirty="0"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Arial" panose="020B0604020202020204" pitchFamily="34" charset="0"/>
                </a:rPr>
                <a:t>BIỂU HIỆN</a:t>
              </a:r>
              <a:endParaRPr lang="zh-CN" altLang="en-US" sz="3200" b="1" spc="3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矩形 5">
              <a:extLst>
                <a:ext uri="{FF2B5EF4-FFF2-40B4-BE49-F238E27FC236}">
                  <a16:creationId xmlns="" xmlns:a16="http://schemas.microsoft.com/office/drawing/2014/main" id="{B229FB51-C8B0-924B-9EFE-679F0D328EB0}"/>
                </a:ext>
              </a:extLst>
            </p:cNvPr>
            <p:cNvSpPr/>
            <p:nvPr/>
          </p:nvSpPr>
          <p:spPr>
            <a:xfrm>
              <a:off x="-2735643" y="939542"/>
              <a:ext cx="3996873" cy="45719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132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grpSp>
        <p:nvGrpSpPr>
          <p:cNvPr id="26" name="组合 1">
            <a:extLst>
              <a:ext uri="{FF2B5EF4-FFF2-40B4-BE49-F238E27FC236}">
                <a16:creationId xmlns="" xmlns:a16="http://schemas.microsoft.com/office/drawing/2014/main" id="{A5C1A534-A964-D74C-BDCF-8ED081A72979}"/>
              </a:ext>
            </a:extLst>
          </p:cNvPr>
          <p:cNvGrpSpPr/>
          <p:nvPr/>
        </p:nvGrpSpPr>
        <p:grpSpPr>
          <a:xfrm>
            <a:off x="922940" y="1398214"/>
            <a:ext cx="10208239" cy="492443"/>
            <a:chOff x="-2735643" y="680527"/>
            <a:chExt cx="11085258" cy="492443"/>
          </a:xfrm>
        </p:grpSpPr>
        <p:sp>
          <p:nvSpPr>
            <p:cNvPr id="27" name="矩形 2">
              <a:extLst>
                <a:ext uri="{FF2B5EF4-FFF2-40B4-BE49-F238E27FC236}">
                  <a16:creationId xmlns="" xmlns:a16="http://schemas.microsoft.com/office/drawing/2014/main" id="{6790D96F-2A92-2D49-809E-52BD2364CB69}"/>
                </a:ext>
              </a:extLst>
            </p:cNvPr>
            <p:cNvSpPr/>
            <p:nvPr/>
          </p:nvSpPr>
          <p:spPr>
            <a:xfrm>
              <a:off x="4352742" y="939542"/>
              <a:ext cx="3996873" cy="45719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TextBox 8">
              <a:extLst>
                <a:ext uri="{FF2B5EF4-FFF2-40B4-BE49-F238E27FC236}">
                  <a16:creationId xmlns="" xmlns:a16="http://schemas.microsoft.com/office/drawing/2014/main" id="{1BCF4803-7194-9643-9EE9-D1855522C8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6333" y="680527"/>
              <a:ext cx="325532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vi-VN" altLang="zh-CN" sz="3200" b="1" spc="300" dirty="0" smtClean="0"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Arial" panose="020B0604020202020204" pitchFamily="34" charset="0"/>
                </a:rPr>
                <a:t>BIỂU HIỆN</a:t>
              </a:r>
              <a:endParaRPr lang="zh-CN" altLang="en-US" sz="3200" b="1" spc="3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矩形 5">
              <a:extLst>
                <a:ext uri="{FF2B5EF4-FFF2-40B4-BE49-F238E27FC236}">
                  <a16:creationId xmlns="" xmlns:a16="http://schemas.microsoft.com/office/drawing/2014/main" id="{B229FB51-C8B0-924B-9EFE-679F0D328EB0}"/>
                </a:ext>
              </a:extLst>
            </p:cNvPr>
            <p:cNvSpPr/>
            <p:nvPr/>
          </p:nvSpPr>
          <p:spPr>
            <a:xfrm>
              <a:off x="-2735643" y="939542"/>
              <a:ext cx="3996873" cy="45719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椭圆 6">
            <a:extLst>
              <a:ext uri="{FF2B5EF4-FFF2-40B4-BE49-F238E27FC236}">
                <a16:creationId xmlns="" xmlns:a16="http://schemas.microsoft.com/office/drawing/2014/main" id="{23A0C0A3-3FCB-4567-A0B4-682DA5285B66}"/>
              </a:ext>
            </a:extLst>
          </p:cNvPr>
          <p:cNvSpPr/>
          <p:nvPr/>
        </p:nvSpPr>
        <p:spPr>
          <a:xfrm>
            <a:off x="5683678" y="2532186"/>
            <a:ext cx="576622" cy="576785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+mj-lt"/>
                <a:ea typeface="微软雅黑" pitchFamily="34" charset="-122"/>
              </a:rPr>
              <a:t>1</a:t>
            </a:r>
            <a:endParaRPr lang="zh-CN" altLang="en-US" dirty="0">
              <a:solidFill>
                <a:schemeClr val="tx1"/>
              </a:solidFill>
              <a:latin typeface="+mj-lt"/>
              <a:ea typeface="微软雅黑" pitchFamily="34" charset="-122"/>
            </a:endParaRPr>
          </a:p>
        </p:txBody>
      </p:sp>
      <p:cxnSp>
        <p:nvCxnSpPr>
          <p:cNvPr id="10" name="直接连接符 7">
            <a:extLst>
              <a:ext uri="{FF2B5EF4-FFF2-40B4-BE49-F238E27FC236}">
                <a16:creationId xmlns="" xmlns:a16="http://schemas.microsoft.com/office/drawing/2014/main" id="{705535D6-1034-42F2-9111-2105867AB7D2}"/>
              </a:ext>
            </a:extLst>
          </p:cNvPr>
          <p:cNvCxnSpPr/>
          <p:nvPr/>
        </p:nvCxnSpPr>
        <p:spPr>
          <a:xfrm>
            <a:off x="6248116" y="2798918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11">
            <a:extLst>
              <a:ext uri="{FF2B5EF4-FFF2-40B4-BE49-F238E27FC236}">
                <a16:creationId xmlns="" xmlns:a16="http://schemas.microsoft.com/office/drawing/2014/main" id="{A8739060-2CC8-43C5-A952-FFC132EE37C7}"/>
              </a:ext>
            </a:extLst>
          </p:cNvPr>
          <p:cNvSpPr txBox="1">
            <a:spLocks/>
          </p:cNvSpPr>
          <p:nvPr/>
        </p:nvSpPr>
        <p:spPr>
          <a:xfrm>
            <a:off x="7307035" y="2553490"/>
            <a:ext cx="2236039" cy="7966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altLang="zh-CN" sz="2400" b="1" dirty="0">
                <a:solidFill>
                  <a:srgbClr val="002060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CÔNG BẰNG</a:t>
            </a:r>
            <a:endParaRPr lang="zh-CN" altLang="en-US" sz="2400" b="1" dirty="0">
              <a:solidFill>
                <a:srgbClr val="002060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椭圆 9">
            <a:extLst>
              <a:ext uri="{FF2B5EF4-FFF2-40B4-BE49-F238E27FC236}">
                <a16:creationId xmlns="" xmlns:a16="http://schemas.microsoft.com/office/drawing/2014/main" id="{93886A59-6059-480D-AC08-C5D0212C22DD}"/>
              </a:ext>
            </a:extLst>
          </p:cNvPr>
          <p:cNvSpPr/>
          <p:nvPr/>
        </p:nvSpPr>
        <p:spPr>
          <a:xfrm>
            <a:off x="5683679" y="3464138"/>
            <a:ext cx="576622" cy="576785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+mj-lt"/>
                <a:ea typeface="微软雅黑" pitchFamily="34" charset="-122"/>
              </a:rPr>
              <a:t>2</a:t>
            </a:r>
            <a:endParaRPr lang="zh-CN" altLang="en-US" dirty="0">
              <a:solidFill>
                <a:schemeClr val="tx1"/>
              </a:solidFill>
              <a:latin typeface="+mj-lt"/>
              <a:ea typeface="微软雅黑" pitchFamily="34" charset="-122"/>
            </a:endParaRPr>
          </a:p>
        </p:txBody>
      </p:sp>
      <p:cxnSp>
        <p:nvCxnSpPr>
          <p:cNvPr id="13" name="直接连接符 10">
            <a:extLst>
              <a:ext uri="{FF2B5EF4-FFF2-40B4-BE49-F238E27FC236}">
                <a16:creationId xmlns="" xmlns:a16="http://schemas.microsoft.com/office/drawing/2014/main" id="{806DA0EF-00CE-49A2-8B1F-C86A99DDBC2C}"/>
              </a:ext>
            </a:extLst>
          </p:cNvPr>
          <p:cNvCxnSpPr/>
          <p:nvPr/>
        </p:nvCxnSpPr>
        <p:spPr>
          <a:xfrm>
            <a:off x="6248117" y="3730870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标题 11">
            <a:extLst>
              <a:ext uri="{FF2B5EF4-FFF2-40B4-BE49-F238E27FC236}">
                <a16:creationId xmlns="" xmlns:a16="http://schemas.microsoft.com/office/drawing/2014/main" id="{1FCA64D0-23C3-4D8E-BD19-C52C88E68201}"/>
              </a:ext>
            </a:extLst>
          </p:cNvPr>
          <p:cNvSpPr txBox="1">
            <a:spLocks/>
          </p:cNvSpPr>
          <p:nvPr/>
        </p:nvSpPr>
        <p:spPr>
          <a:xfrm>
            <a:off x="7277657" y="3510282"/>
            <a:ext cx="2834531" cy="7966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altLang="zh-CN" sz="2400" b="1" dirty="0">
                <a:solidFill>
                  <a:srgbClr val="002060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KHÔNG THIÊN VỊ</a:t>
            </a:r>
            <a:endParaRPr lang="zh-CN" altLang="en-US" sz="2400" b="1" dirty="0">
              <a:solidFill>
                <a:srgbClr val="002060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5" name="椭圆 12">
            <a:extLst>
              <a:ext uri="{FF2B5EF4-FFF2-40B4-BE49-F238E27FC236}">
                <a16:creationId xmlns="" xmlns:a16="http://schemas.microsoft.com/office/drawing/2014/main" id="{11199D73-1DD8-437D-B977-7EA4BEF08E96}"/>
              </a:ext>
            </a:extLst>
          </p:cNvPr>
          <p:cNvSpPr/>
          <p:nvPr/>
        </p:nvSpPr>
        <p:spPr>
          <a:xfrm>
            <a:off x="5683679" y="4379436"/>
            <a:ext cx="576622" cy="576785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+mj-lt"/>
                <a:ea typeface="微软雅黑" pitchFamily="34" charset="-122"/>
              </a:rPr>
              <a:t>3</a:t>
            </a:r>
            <a:endParaRPr lang="zh-CN" altLang="en-US" dirty="0">
              <a:solidFill>
                <a:schemeClr val="tx1"/>
              </a:solidFill>
              <a:latin typeface="+mj-lt"/>
              <a:ea typeface="微软雅黑" pitchFamily="34" charset="-122"/>
            </a:endParaRPr>
          </a:p>
        </p:txBody>
      </p:sp>
      <p:cxnSp>
        <p:nvCxnSpPr>
          <p:cNvPr id="16" name="直接连接符 13">
            <a:extLst>
              <a:ext uri="{FF2B5EF4-FFF2-40B4-BE49-F238E27FC236}">
                <a16:creationId xmlns="" xmlns:a16="http://schemas.microsoft.com/office/drawing/2014/main" id="{A51A9AD2-835C-4583-BC46-0F4EC6FFDB23}"/>
              </a:ext>
            </a:extLst>
          </p:cNvPr>
          <p:cNvCxnSpPr/>
          <p:nvPr/>
        </p:nvCxnSpPr>
        <p:spPr>
          <a:xfrm>
            <a:off x="6248117" y="4646168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标题 11">
            <a:extLst>
              <a:ext uri="{FF2B5EF4-FFF2-40B4-BE49-F238E27FC236}">
                <a16:creationId xmlns="" xmlns:a16="http://schemas.microsoft.com/office/drawing/2014/main" id="{E00A64B5-3769-4CF6-B607-B40FD402F778}"/>
              </a:ext>
            </a:extLst>
          </p:cNvPr>
          <p:cNvSpPr txBox="1">
            <a:spLocks/>
          </p:cNvSpPr>
          <p:nvPr/>
        </p:nvSpPr>
        <p:spPr>
          <a:xfrm>
            <a:off x="7277658" y="4425580"/>
            <a:ext cx="4078778" cy="7966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altLang="zh-CN" sz="2400" b="1" dirty="0" smtClean="0">
                <a:solidFill>
                  <a:srgbClr val="002060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LÀM </a:t>
            </a:r>
            <a:r>
              <a:rPr lang="vi-VN" altLang="zh-CN" sz="2400" b="1" dirty="0">
                <a:solidFill>
                  <a:srgbClr val="002060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VIỆC THEO LẼ PHẢI</a:t>
            </a:r>
            <a:endParaRPr lang="zh-CN" altLang="en-US" sz="2400" b="1" dirty="0">
              <a:solidFill>
                <a:srgbClr val="002060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8" name="椭圆 15">
            <a:extLst>
              <a:ext uri="{FF2B5EF4-FFF2-40B4-BE49-F238E27FC236}">
                <a16:creationId xmlns="" xmlns:a16="http://schemas.microsoft.com/office/drawing/2014/main" id="{A1CB25B1-EA42-43B1-B0F1-6CD128DC451F}"/>
              </a:ext>
            </a:extLst>
          </p:cNvPr>
          <p:cNvSpPr/>
          <p:nvPr/>
        </p:nvSpPr>
        <p:spPr>
          <a:xfrm>
            <a:off x="5683680" y="5277934"/>
            <a:ext cx="576622" cy="576785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+mj-lt"/>
                <a:ea typeface="微软雅黑" pitchFamily="34" charset="-122"/>
              </a:rPr>
              <a:t>4</a:t>
            </a:r>
            <a:endParaRPr lang="zh-CN" altLang="en-US" dirty="0">
              <a:solidFill>
                <a:schemeClr val="tx1"/>
              </a:solidFill>
              <a:latin typeface="+mj-lt"/>
              <a:ea typeface="微软雅黑" pitchFamily="34" charset="-122"/>
            </a:endParaRPr>
          </a:p>
        </p:txBody>
      </p:sp>
      <p:cxnSp>
        <p:nvCxnSpPr>
          <p:cNvPr id="19" name="直接连接符 16">
            <a:extLst>
              <a:ext uri="{FF2B5EF4-FFF2-40B4-BE49-F238E27FC236}">
                <a16:creationId xmlns="" xmlns:a16="http://schemas.microsoft.com/office/drawing/2014/main" id="{ECED74F3-1587-4A47-8E00-C55E831D6D11}"/>
              </a:ext>
            </a:extLst>
          </p:cNvPr>
          <p:cNvCxnSpPr/>
          <p:nvPr/>
        </p:nvCxnSpPr>
        <p:spPr>
          <a:xfrm>
            <a:off x="6248118" y="5544666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标题 11">
            <a:extLst>
              <a:ext uri="{FF2B5EF4-FFF2-40B4-BE49-F238E27FC236}">
                <a16:creationId xmlns="" xmlns:a16="http://schemas.microsoft.com/office/drawing/2014/main" id="{90838D23-0246-41B1-9645-1243579FD136}"/>
              </a:ext>
            </a:extLst>
          </p:cNvPr>
          <p:cNvSpPr txBox="1">
            <a:spLocks/>
          </p:cNvSpPr>
          <p:nvPr/>
        </p:nvSpPr>
        <p:spPr>
          <a:xfrm>
            <a:off x="7277659" y="5324078"/>
            <a:ext cx="3118278" cy="7966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altLang="zh-CN" sz="2400" b="1" dirty="0">
                <a:solidFill>
                  <a:srgbClr val="002060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VÌ LỢI ÍCH CHUNG</a:t>
            </a:r>
            <a:endParaRPr lang="zh-CN" altLang="en-US" sz="2400" b="1" dirty="0">
              <a:solidFill>
                <a:srgbClr val="002060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21" name="组合 18">
            <a:extLst>
              <a:ext uri="{FF2B5EF4-FFF2-40B4-BE49-F238E27FC236}">
                <a16:creationId xmlns="" xmlns:a16="http://schemas.microsoft.com/office/drawing/2014/main" id="{90EE3E58-112B-4618-B154-52C0A8966A42}"/>
              </a:ext>
            </a:extLst>
          </p:cNvPr>
          <p:cNvGrpSpPr/>
          <p:nvPr/>
        </p:nvGrpSpPr>
        <p:grpSpPr>
          <a:xfrm>
            <a:off x="922940" y="1961963"/>
            <a:ext cx="4411613" cy="4409414"/>
            <a:chOff x="969888" y="1749438"/>
            <a:chExt cx="4411613" cy="4409414"/>
          </a:xfrm>
        </p:grpSpPr>
        <p:grpSp>
          <p:nvGrpSpPr>
            <p:cNvPr id="22" name="组合 19">
              <a:extLst>
                <a:ext uri="{FF2B5EF4-FFF2-40B4-BE49-F238E27FC236}">
                  <a16:creationId xmlns="" xmlns:a16="http://schemas.microsoft.com/office/drawing/2014/main" id="{FE5543C8-A67A-44E7-BECE-2964C49BDA02}"/>
                </a:ext>
              </a:extLst>
            </p:cNvPr>
            <p:cNvGrpSpPr/>
            <p:nvPr/>
          </p:nvGrpSpPr>
          <p:grpSpPr>
            <a:xfrm>
              <a:off x="969888" y="1749438"/>
              <a:ext cx="4411613" cy="4409414"/>
              <a:chOff x="2915817" y="1256824"/>
              <a:chExt cx="3078292" cy="3076757"/>
            </a:xfrm>
          </p:grpSpPr>
          <p:sp>
            <p:nvSpPr>
              <p:cNvPr id="30" name="直角三角形 21">
                <a:extLst>
                  <a:ext uri="{FF2B5EF4-FFF2-40B4-BE49-F238E27FC236}">
                    <a16:creationId xmlns="" xmlns:a16="http://schemas.microsoft.com/office/drawing/2014/main" id="{067B8F40-1E65-4DA7-9AA1-B68B67C4623D}"/>
                  </a:ext>
                </a:extLst>
              </p:cNvPr>
              <p:cNvSpPr/>
              <p:nvPr/>
            </p:nvSpPr>
            <p:spPr>
              <a:xfrm rot="16200000">
                <a:off x="2917352" y="1256824"/>
                <a:ext cx="1539052" cy="1539052"/>
              </a:xfrm>
              <a:prstGeom prst="rt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1" name="直角三角形 22">
                <a:extLst>
                  <a:ext uri="{FF2B5EF4-FFF2-40B4-BE49-F238E27FC236}">
                    <a16:creationId xmlns="" xmlns:a16="http://schemas.microsoft.com/office/drawing/2014/main" id="{EB2CB603-54AD-445D-B2CD-DF70789E2CFF}"/>
                  </a:ext>
                </a:extLst>
              </p:cNvPr>
              <p:cNvSpPr/>
              <p:nvPr/>
            </p:nvSpPr>
            <p:spPr>
              <a:xfrm>
                <a:off x="4455057" y="1263830"/>
                <a:ext cx="1539052" cy="1539052"/>
              </a:xfrm>
              <a:prstGeom prst="rtTriangle">
                <a:avLst/>
              </a:prstGeom>
              <a:solidFill>
                <a:srgbClr val="00FF00">
                  <a:alpha val="77647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" name="直角三角形 23">
                <a:extLst>
                  <a:ext uri="{FF2B5EF4-FFF2-40B4-BE49-F238E27FC236}">
                    <a16:creationId xmlns="" xmlns:a16="http://schemas.microsoft.com/office/drawing/2014/main" id="{8448056D-0ABF-4BA5-8E4A-B346F6E7C3C6}"/>
                  </a:ext>
                </a:extLst>
              </p:cNvPr>
              <p:cNvSpPr/>
              <p:nvPr/>
            </p:nvSpPr>
            <p:spPr>
              <a:xfrm rot="10800000">
                <a:off x="2915817" y="2795876"/>
                <a:ext cx="1537705" cy="1537705"/>
              </a:xfrm>
              <a:prstGeom prst="rtTriangle">
                <a:avLst/>
              </a:prstGeom>
              <a:solidFill>
                <a:srgbClr val="00B0F0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" name="直角三角形 24">
                <a:extLst>
                  <a:ext uri="{FF2B5EF4-FFF2-40B4-BE49-F238E27FC236}">
                    <a16:creationId xmlns="" xmlns:a16="http://schemas.microsoft.com/office/drawing/2014/main" id="{CE792B8E-BE15-4343-A8C7-2AA3803CE20D}"/>
                  </a:ext>
                </a:extLst>
              </p:cNvPr>
              <p:cNvSpPr/>
              <p:nvPr/>
            </p:nvSpPr>
            <p:spPr>
              <a:xfrm rot="5400000">
                <a:off x="4453522" y="2795876"/>
                <a:ext cx="1537705" cy="1537705"/>
              </a:xfrm>
              <a:prstGeom prst="rt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23" name="Picture 3">
              <a:extLst>
                <a:ext uri="{FF2B5EF4-FFF2-40B4-BE49-F238E27FC236}">
                  <a16:creationId xmlns="" xmlns:a16="http://schemas.microsoft.com/office/drawing/2014/main" id="{2A2AFB41-A46C-40B9-8B10-9EBD67B85C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01" y="3128372"/>
              <a:ext cx="1774581" cy="1615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3480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 animBg="1"/>
      <p:bldP spid="14" grpId="0"/>
      <p:bldP spid="15" grpId="0" animBg="1"/>
      <p:bldP spid="17" grpId="0"/>
      <p:bldP spid="18" grpId="0" animBg="1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</TotalTime>
  <Words>241</Words>
  <Application>Microsoft Office PowerPoint</Application>
  <PresentationFormat>Widescreen</PresentationFormat>
  <Paragraphs>34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微软雅黑</vt:lpstr>
      <vt:lpstr>宋体</vt:lpstr>
      <vt:lpstr>Algerian</vt:lpstr>
      <vt:lpstr>Arial</vt:lpstr>
      <vt:lpstr>Calibri</vt:lpstr>
      <vt:lpstr>Calibri Light</vt:lpstr>
      <vt:lpstr>Times New Roman</vt:lpstr>
      <vt:lpstr>方正正黑简体</vt:lpstr>
      <vt:lpstr>等线</vt:lpstr>
      <vt:lpstr>等线 Light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</cp:lastModifiedBy>
  <cp:revision>297</cp:revision>
  <dcterms:created xsi:type="dcterms:W3CDTF">2018-02-23T07:21:57Z</dcterms:created>
  <dcterms:modified xsi:type="dcterms:W3CDTF">2022-11-25T16:23:47Z</dcterms:modified>
</cp:coreProperties>
</file>